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577" autoAdjust="0"/>
  </p:normalViewPr>
  <p:slideViewPr>
    <p:cSldViewPr>
      <p:cViewPr varScale="1">
        <p:scale>
          <a:sx n="69" d="100"/>
          <a:sy n="69" d="100"/>
        </p:scale>
        <p:origin x="-133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661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0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1312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069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88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930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77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17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53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36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06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7997D-1DB9-4C37-80E1-E57AB6C80CF8}" type="datetimeFigureOut">
              <a:rPr lang="en-IN" smtClean="0"/>
              <a:t>14-08-2021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4BF45-7B5B-44E8-8436-9F8DDF2287B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67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226373" y="393630"/>
            <a:ext cx="669125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lgerian" pitchFamily="82" charset="0"/>
                <a:ea typeface="Times New Roman" pitchFamily="18" charset="0"/>
                <a:cs typeface="Arial" pitchFamily="34" charset="0"/>
              </a:rPr>
              <a:t>Indira College of Engineering and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222222"/>
                </a:solidFill>
                <a:effectLst/>
                <a:latin typeface="Algerian" pitchFamily="82" charset="0"/>
                <a:ea typeface="Times New Roman" pitchFamily="18" charset="0"/>
                <a:cs typeface="Arial" pitchFamily="34" charset="0"/>
              </a:rPr>
              <a:t>Management Pune 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5" name="Picture 1" descr="Description: logo indira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300201"/>
            <a:ext cx="17145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60455" y="2564904"/>
            <a:ext cx="7074373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3600" b="1" i="0" u="sng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lgerian" pitchFamily="82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r>
              <a:rPr kumimoji="0" lang="en-US" sz="36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lgerian" pitchFamily="82" charset="0"/>
                <a:ea typeface="Times New Roman" pitchFamily="18" charset="0"/>
                <a:cs typeface="Arial" pitchFamily="34" charset="0"/>
              </a:rPr>
              <a:t>Doctor  Appointment  System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lang="en-US" sz="3600" b="1" u="sng" dirty="0">
              <a:latin typeface="Algerian" pitchFamily="82" charset="0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Project Submitted By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r>
              <a:rPr kumimoji="0" lang="en-US" sz="2200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Nainesh</a:t>
            </a:r>
            <a:r>
              <a:rPr kumimoji="0" lang="en-US" sz="2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200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Gopalrao</a:t>
            </a:r>
            <a:r>
              <a:rPr kumimoji="0" lang="en-US" sz="2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200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Iche</a:t>
            </a:r>
            <a:r>
              <a:rPr kumimoji="0" lang="en-US" sz="2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 – 81107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Under the Guidance of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r>
              <a:rPr kumimoji="0" lang="en-US" sz="2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Dr. </a:t>
            </a:r>
            <a:r>
              <a:rPr kumimoji="0" lang="en-US" sz="2200" b="1" i="0" u="sng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Darshana</a:t>
            </a:r>
            <a:r>
              <a:rPr kumimoji="0" lang="en-US" sz="2200" b="1" i="0" u="sng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Javanese Text" pitchFamily="2" charset="0"/>
                <a:ea typeface="Times New Roman" pitchFamily="18" charset="0"/>
                <a:cs typeface="Arial" pitchFamily="34" charset="0"/>
              </a:rPr>
              <a:t> Desai Mam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65200" algn="l"/>
                <a:tab pos="3771900" algn="l"/>
                <a:tab pos="4000500" algn="l"/>
              </a:tabLst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8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P\Desktop\das - Copy\Reports\ScreenShots\patient details up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" y="0"/>
            <a:ext cx="9133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9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P\Desktop\das - Copy\Reports\ScreenShots\p doctor sear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7" y="1634"/>
            <a:ext cx="9121583" cy="68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4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P\Desktop\das - Copy\Reports\ScreenShots\p doctor search 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4" y="0"/>
            <a:ext cx="912556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8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P\Desktop\das - Copy\Reports\ScreenShots\book appoint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5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7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C:\Users\HP\Desktop\das - Copy\Reports\ScreenShots\change passwo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75"/>
            <a:ext cx="9144000" cy="68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2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HP\Desktop\das - Copy\Reports\ScreenShots\doctor 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38"/>
            <a:ext cx="9144000" cy="683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6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HP\Desktop\das - Copy\Reports\ScreenShots\doctor appoint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72"/>
            <a:ext cx="9097863" cy="683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22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HP\Desktop\das - Copy\Reports\ScreenShots\doctop details upd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6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HP\Desktop\das - Copy\Reports\ScreenShots\admin 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31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HP\Desktop\das - Copy\Reports\ScreenShots\Add doc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" y="0"/>
            <a:ext cx="91372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82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das - Copy\Reports\ScreenShots\h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38"/>
            <a:ext cx="9121169" cy="682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HP\Desktop\das - Copy\Reports\ScreenShots\view docto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71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943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P\Desktop\das - Copy\Reports\ScreenShots\view pati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66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HP\Desktop\das - Copy\Reports\ScreenShots\View appoint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96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P\Desktop\das - Copy\Reports\ScreenShots\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656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das - Copy\Reports\ScreenShots\admin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75" y="0"/>
            <a:ext cx="9157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95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esktop\das - Copy\Reports\ScreenShots\booking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4" y="0"/>
            <a:ext cx="91523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45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Desktop\das - Copy\Reports\ScreenShots\category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585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esktop\das - Copy\Reports\ScreenShots\contact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84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793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Desktop\das - Copy\Reports\ScreenShots\doctor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94" y="0"/>
            <a:ext cx="916439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260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Desktop\das - Copy\Reports\ScreenShots\patient databa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14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P\Desktop\das - Copy\Reports\ScreenShots\hom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" y="0"/>
            <a:ext cx="91283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45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P\Desktop\das - Copy\Reports\ScreenShots\about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9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P\Desktop\das - Copy\Reports\ScreenShots\aboutu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" y="-1"/>
            <a:ext cx="914224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0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P\Desktop\das - Copy\Reports\ScreenShots\contact 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281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0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P\Desktop\das - Copy\Reports\ScreenShots\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459432"/>
            <a:ext cx="9144000" cy="731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40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P\Desktop\das - Copy\Reports\ScreenShots\patient log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70"/>
            <a:ext cx="9165046" cy="685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9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P\Desktop\das - Copy\Reports\ScreenShots\patient registr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4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27</Words>
  <Application>Microsoft Office PowerPoint</Application>
  <PresentationFormat>On-screen Show (4:3)</PresentationFormat>
  <Paragraphs>13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5</cp:revision>
  <dcterms:created xsi:type="dcterms:W3CDTF">2021-08-14T10:31:14Z</dcterms:created>
  <dcterms:modified xsi:type="dcterms:W3CDTF">2021-08-14T11:17:18Z</dcterms:modified>
</cp:coreProperties>
</file>